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6" r:id="rId3"/>
    <p:sldId id="258" r:id="rId4"/>
    <p:sldId id="259" r:id="rId5"/>
    <p:sldId id="260" r:id="rId6"/>
    <p:sldId id="261" r:id="rId7"/>
    <p:sldId id="267" r:id="rId8"/>
    <p:sldId id="264" r:id="rId9"/>
    <p:sldId id="263" r:id="rId10"/>
    <p:sldId id="265" r:id="rId11"/>
    <p:sldId id="268" r:id="rId12"/>
    <p:sldId id="270" r:id="rId13"/>
    <p:sldId id="269" r:id="rId14"/>
    <p:sldId id="266" r:id="rId15"/>
    <p:sldId id="262" r:id="rId16"/>
    <p:sldId id="271" r:id="rId17"/>
    <p:sldId id="273" r:id="rId18"/>
    <p:sldId id="272" r:id="rId19"/>
    <p:sldId id="274" r:id="rId20"/>
    <p:sldId id="282" r:id="rId21"/>
    <p:sldId id="275" r:id="rId22"/>
    <p:sldId id="279" r:id="rId23"/>
    <p:sldId id="276" r:id="rId24"/>
    <p:sldId id="283" r:id="rId25"/>
    <p:sldId id="277" r:id="rId26"/>
    <p:sldId id="280" r:id="rId27"/>
    <p:sldId id="286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54"/>
  </p:normalViewPr>
  <p:slideViewPr>
    <p:cSldViewPr snapToGrid="0" snapToObjects="1">
      <p:cViewPr varScale="1">
        <p:scale>
          <a:sx n="140" d="100"/>
          <a:sy n="140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61D64-4B44-F54A-B208-3DA1A52D731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89E08-739D-2449-83AA-6D31AC75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0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developed a hunch that simpler rules may generalize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89E08-739D-2449-83AA-6D31AC75B0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memorization approach is very similar to our complex rules </a:t>
            </a:r>
            <a:r>
              <a:rPr lang="en-US" dirty="0" err="1"/>
              <a:t>appraoch</a:t>
            </a:r>
            <a:r>
              <a:rPr lang="en-US" dirty="0"/>
              <a:t> from last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89E08-739D-2449-83AA-6D31AC75B0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6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 for our 9x9 grids there an absolutely astronomical number of unique possible rules!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89E08-739D-2449-83AA-6D31AC75B0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4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fits in with our hypothesis here that simple rules will generalize better. Our baseline is super simple!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89E08-739D-2449-83AA-6D31AC75B0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2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leads us to our third big point about ML.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89E08-739D-2449-83AA-6D31AC75B0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93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6CF5-DB48-BC45-BF54-01305A539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31F6C-9BE1-C64A-8C91-3AAF21226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C1F2-F47E-E740-8F00-826430D1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791AA-3384-6844-9DBE-4AC2ADBF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5E0AF-3D75-7C47-B745-96F28282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0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63C4-B0BD-8A41-B172-92346055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E3822-2642-2249-97F1-52648FFA3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7AA8E-7346-DA45-8458-3664E9E77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5E54-F270-294E-800E-6B98DF05E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6064F-871F-F945-9FF1-000A14FB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34B47-9642-254A-8642-A015ED4CB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A8FB7-F58E-8144-809E-10DEFA7DF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110EE-C851-DE45-8E6D-F3E3C94F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422F2-BD44-5044-9C89-5A801205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0B3AB-F8A7-D047-B4B0-4E2116EE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0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C5E5-3F51-FE4E-8FA2-703A99B6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9F97C-AF8A-4240-97D1-344705EE4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21970-1931-F54C-A9D9-A5DF2EAA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AE253-36D7-0047-97B1-88F3F27C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40372-B7C5-8042-8A20-724A75B9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7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5AE3-9BDF-1C45-A4E2-D3FD0C3A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0601-809C-E544-96B8-8BE5F98DE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5335B-CDB0-8D4C-9B08-4B7C6655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EF0E4-B66E-4549-B174-4D45CCC1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F233F-AC06-D24D-A535-841A8B64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35AB-977B-894E-86D1-68C9DCBD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94DD-DA16-D94C-95B8-48A6D5867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C6893-4FA7-7F48-A847-903CFC34B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3320A-4934-BB48-B7F8-262F4C15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2CC8C-13F6-D246-AFE9-2D77F2EA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6CEED-7FA5-EE46-9709-372F0D84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4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1858-349A-B348-B5FF-A7CDBCB4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AB7AF-B4C1-264B-B6B0-ADE1DFF0B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9BFBA-5767-F648-B5D8-CEA04D0AA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F2873-D1D8-F64A-BB2D-70D43B02B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C6C88-5128-9D4A-A370-8423F0633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2DB59-3926-9C4E-8CE2-241465EF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E91D3-451E-3D46-B353-4B1C1255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F53C8B-E9CE-534A-8371-362974AA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9995-3707-9D4E-B5BD-E5B7A2A0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DB5F8-34DC-5241-B308-A6C87B45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83041-A7CD-3C4F-BB54-7FEF6B70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8D93F-92E4-FC42-BF46-8DD67F3B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3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E3D5C-DCCC-124F-9F17-DBF7A8D2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396E0-DDE3-C748-BFAF-E3A7444E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DF64A-127C-A845-8EF6-EEEB3E47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B81E-1B05-B64A-98C4-E8250E8AF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188D-94E3-174D-B4D5-325E0FB99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49993-DBD3-BA49-90B2-7B8667872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1C825-2A6F-F345-8E9A-E3E32501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7727B-587A-3B4C-9B9D-6D0B9A5E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2A880-CEFD-CD47-933F-22718C4E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2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9E3E-E43F-BE4E-B431-0E45B4DD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B6532-FE4F-724D-B0AA-8F954D942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7C6BC-4B2C-2C47-8891-07F77F63C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12EF3-D758-C640-9BC6-010828F8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F305-8495-4F4D-82E8-AFE859E0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BA2F9-91F6-134A-A05A-8562C7BB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3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284CAF-0C0E-634D-8ABF-65142BF7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1BC8-6D55-9348-A983-0697665A5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6CAE7-5E07-4C4F-9232-E4E0B34C1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DAAC9-8FE1-8A42-8A20-5EFD46A5C7FF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06454-49E4-B241-AB5D-B87D80D7A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E568D-F88A-794A-9BA1-6ECFA97C2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95F17-5CE9-3842-A7BB-9B6F13493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6B10D-056B-4D47-8F06-2CFE85152BC9}"/>
              </a:ext>
            </a:extLst>
          </p:cNvPr>
          <p:cNvSpPr txBox="1"/>
          <p:nvPr/>
        </p:nvSpPr>
        <p:spPr>
          <a:xfrm>
            <a:off x="0" y="303527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Simple Rules</a:t>
            </a:r>
          </a:p>
        </p:txBody>
      </p:sp>
    </p:spTree>
    <p:extLst>
      <p:ext uri="{BB962C8B-B14F-4D97-AF65-F5344CB8AC3E}">
        <p14:creationId xmlns:p14="http://schemas.microsoft.com/office/powerpoint/2010/main" val="339608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623B3-356B-3E48-AA28-404BCFBB56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6"/>
            <a:ext cx="12192000" cy="6849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B3FD4-8F6F-314B-85E3-850D0369CDA2}"/>
              </a:ext>
            </a:extLst>
          </p:cNvPr>
          <p:cNvSpPr txBox="1"/>
          <p:nvPr/>
        </p:nvSpPr>
        <p:spPr>
          <a:xfrm>
            <a:off x="170329" y="5280212"/>
            <a:ext cx="10739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Simpler solutions make more assumptions about the final form of the solution, these assumptions are called bias. </a:t>
            </a:r>
          </a:p>
        </p:txBody>
      </p:sp>
    </p:spTree>
    <p:extLst>
      <p:ext uri="{BB962C8B-B14F-4D97-AF65-F5344CB8AC3E}">
        <p14:creationId xmlns:p14="http://schemas.microsoft.com/office/powerpoint/2010/main" val="143939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E71ECC-420E-E243-8A99-5AE6858A84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29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71DBCF-7CB5-6140-8FCF-CEAC84589A15}"/>
              </a:ext>
            </a:extLst>
          </p:cNvPr>
          <p:cNvSpPr txBox="1"/>
          <p:nvPr/>
        </p:nvSpPr>
        <p:spPr>
          <a:xfrm>
            <a:off x="197223" y="5020235"/>
            <a:ext cx="1073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More complex solutions make fewer assumptions about the final form of the solution, and are more complex. This complexity is often called variance.</a:t>
            </a:r>
          </a:p>
        </p:txBody>
      </p:sp>
    </p:spTree>
    <p:extLst>
      <p:ext uri="{BB962C8B-B14F-4D97-AF65-F5344CB8AC3E}">
        <p14:creationId xmlns:p14="http://schemas.microsoft.com/office/powerpoint/2010/main" val="4095602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1A9F0-CAB9-E348-B693-06CBB69E6A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59"/>
            <a:ext cx="12192000" cy="68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DD9E1-D4D8-2941-81F8-964D3A1CED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68"/>
            <a:ext cx="12192000" cy="6843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A25D41-B21C-3F40-8624-8EDDB36ABE62}"/>
              </a:ext>
            </a:extLst>
          </p:cNvPr>
          <p:cNvSpPr txBox="1"/>
          <p:nvPr/>
        </p:nvSpPr>
        <p:spPr>
          <a:xfrm>
            <a:off x="197223" y="5208494"/>
            <a:ext cx="10739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Machine Learning is about balance. If you ignore this, you’re probably doing it wrong.</a:t>
            </a:r>
          </a:p>
        </p:txBody>
      </p:sp>
    </p:spTree>
    <p:extLst>
      <p:ext uri="{BB962C8B-B14F-4D97-AF65-F5344CB8AC3E}">
        <p14:creationId xmlns:p14="http://schemas.microsoft.com/office/powerpoint/2010/main" val="2453470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31BB5-EE96-CA4C-A8B8-0473AD7069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90"/>
            <a:ext cx="12192000" cy="6813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DC7B5-216E-A246-B14A-52160AEEBFEA}"/>
              </a:ext>
            </a:extLst>
          </p:cNvPr>
          <p:cNvSpPr txBox="1"/>
          <p:nvPr/>
        </p:nvSpPr>
        <p:spPr>
          <a:xfrm>
            <a:off x="197223" y="5208494"/>
            <a:ext cx="11474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Let’s take one baby step this way by considering rules to classify finger pixels that only use one of the pixels in our 9x9 grids.</a:t>
            </a:r>
          </a:p>
        </p:txBody>
      </p:sp>
    </p:spTree>
    <p:extLst>
      <p:ext uri="{BB962C8B-B14F-4D97-AF65-F5344CB8AC3E}">
        <p14:creationId xmlns:p14="http://schemas.microsoft.com/office/powerpoint/2010/main" val="99452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80BB4-355A-D849-9C12-9DE0414E8E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627" y="1441359"/>
            <a:ext cx="3906618" cy="3917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13BD55-7415-7B4C-AE32-05451A004D52}"/>
              </a:ext>
            </a:extLst>
          </p:cNvPr>
          <p:cNvSpPr txBox="1"/>
          <p:nvPr/>
        </p:nvSpPr>
        <p:spPr>
          <a:xfrm>
            <a:off x="0" y="35858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How unique many 1-pixel rules exist for our 9x9 binary grids?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7C98F-1552-EB48-BFAD-2E3128F4D76B}"/>
              </a:ext>
            </a:extLst>
          </p:cNvPr>
          <p:cNvSpPr txBox="1"/>
          <p:nvPr/>
        </p:nvSpPr>
        <p:spPr>
          <a:xfrm>
            <a:off x="1995274" y="5358935"/>
            <a:ext cx="388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(here’s one)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544F6-4ABC-5E45-8314-6ADF4EEEC5EA}"/>
              </a:ext>
            </a:extLst>
          </p:cNvPr>
          <p:cNvSpPr txBox="1"/>
          <p:nvPr/>
        </p:nvSpPr>
        <p:spPr>
          <a:xfrm>
            <a:off x="7449669" y="2163524"/>
            <a:ext cx="22322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en-US" sz="3200" b="1" dirty="0"/>
              <a:t>81</a:t>
            </a:r>
          </a:p>
          <a:p>
            <a:pPr marL="514350" indent="-514350">
              <a:buAutoNum type="alphaLcParenR"/>
            </a:pPr>
            <a:r>
              <a:rPr lang="en-US" sz="3200" b="1" dirty="0"/>
              <a:t>2</a:t>
            </a:r>
            <a:r>
              <a:rPr lang="en-US" sz="3200" b="1" baseline="30000" dirty="0"/>
              <a:t>81</a:t>
            </a:r>
          </a:p>
          <a:p>
            <a:pPr marL="514350" indent="-514350">
              <a:buAutoNum type="alphaLcParenR"/>
            </a:pPr>
            <a:r>
              <a:rPr lang="en-US" sz="3200" b="1" dirty="0"/>
              <a:t>162</a:t>
            </a:r>
          </a:p>
          <a:p>
            <a:pPr marL="514350" indent="-514350">
              <a:buAutoNum type="alphaLcParenR"/>
            </a:pPr>
            <a:r>
              <a:rPr lang="en-US" sz="3200" b="1" dirty="0"/>
              <a:t>324</a:t>
            </a:r>
          </a:p>
          <a:p>
            <a:pPr marL="514350" indent="-514350">
              <a:buFontTx/>
              <a:buAutoNum type="alphaLcParenR"/>
            </a:pPr>
            <a:r>
              <a:rPr lang="en-US" sz="3200" b="1" dirty="0"/>
              <a:t>2*2</a:t>
            </a:r>
            <a:r>
              <a:rPr lang="en-US" sz="3200" b="1" baseline="30000" dirty="0"/>
              <a:t>81</a:t>
            </a:r>
            <a:endParaRPr lang="en-US" sz="3200" b="1" dirty="0"/>
          </a:p>
          <a:p>
            <a:pPr marL="514350" indent="-514350">
              <a:buAutoNum type="alphaLcParenR"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324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0D849-DB19-D444-BFB4-A44AE0236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71161" y="-2455260"/>
            <a:ext cx="6849678" cy="11910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6737DC-E7B8-7148-A65F-B7AF2D69C8B9}"/>
              </a:ext>
            </a:extLst>
          </p:cNvPr>
          <p:cNvSpPr txBox="1"/>
          <p:nvPr/>
        </p:nvSpPr>
        <p:spPr>
          <a:xfrm>
            <a:off x="-1" y="805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Lightning Programming Challenge 1!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19BD5-2C42-CC41-B2F6-BBB12D2133C7}"/>
              </a:ext>
            </a:extLst>
          </p:cNvPr>
          <p:cNvSpPr txBox="1"/>
          <p:nvPr/>
        </p:nvSpPr>
        <p:spPr>
          <a:xfrm>
            <a:off x="2068067" y="2864044"/>
            <a:ext cx="7836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Please open up the simple rules lightning programming challenges notebook in the learning to see repo.</a:t>
            </a:r>
          </a:p>
        </p:txBody>
      </p:sp>
    </p:spTree>
    <p:extLst>
      <p:ext uri="{BB962C8B-B14F-4D97-AF65-F5344CB8AC3E}">
        <p14:creationId xmlns:p14="http://schemas.microsoft.com/office/powerpoint/2010/main" val="2657069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2E219B-4F71-C34F-B3F8-646360AAFDA1}"/>
              </a:ext>
            </a:extLst>
          </p:cNvPr>
          <p:cNvSpPr txBox="1"/>
          <p:nvPr/>
        </p:nvSpPr>
        <p:spPr>
          <a:xfrm>
            <a:off x="0" y="287318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1893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34B68-DA0B-8A46-BBA7-F4C42F0E3B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70"/>
          <a:stretch/>
        </p:blipFill>
        <p:spPr>
          <a:xfrm>
            <a:off x="0" y="188210"/>
            <a:ext cx="12192000" cy="5151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05EBB-BBC8-7346-8DD1-35A2FB0086F7}"/>
              </a:ext>
            </a:extLst>
          </p:cNvPr>
          <p:cNvSpPr txBox="1"/>
          <p:nvPr/>
        </p:nvSpPr>
        <p:spPr>
          <a:xfrm>
            <a:off x="178935" y="5449824"/>
            <a:ext cx="11474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Ok, performance isn’t amazing, but at least in generalizes pretty well! You can probably guess what’s next…</a:t>
            </a:r>
          </a:p>
        </p:txBody>
      </p:sp>
    </p:spTree>
    <p:extLst>
      <p:ext uri="{BB962C8B-B14F-4D97-AF65-F5344CB8AC3E}">
        <p14:creationId xmlns:p14="http://schemas.microsoft.com/office/powerpoint/2010/main" val="382072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BA25A4-4867-784D-85B1-3439E2C64368}"/>
              </a:ext>
            </a:extLst>
          </p:cNvPr>
          <p:cNvSpPr txBox="1"/>
          <p:nvPr/>
        </p:nvSpPr>
        <p:spPr>
          <a:xfrm>
            <a:off x="-91441" y="30157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Lightning Programming Challenge 2! </a:t>
            </a:r>
          </a:p>
        </p:txBody>
      </p:sp>
    </p:spTree>
    <p:extLst>
      <p:ext uri="{BB962C8B-B14F-4D97-AF65-F5344CB8AC3E}">
        <p14:creationId xmlns:p14="http://schemas.microsoft.com/office/powerpoint/2010/main" val="11267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B5E6DD-D6C5-3D40-B864-01B930430F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82"/>
            <a:ext cx="12192000" cy="68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52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2E219B-4F71-C34F-B3F8-646360AAFDA1}"/>
              </a:ext>
            </a:extLst>
          </p:cNvPr>
          <p:cNvSpPr txBox="1"/>
          <p:nvPr/>
        </p:nvSpPr>
        <p:spPr>
          <a:xfrm>
            <a:off x="0" y="287318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5975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0704F-5ED2-CD44-BF0D-6FC9F58791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68"/>
            <a:ext cx="12192000" cy="6848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8BE83E-AE13-404A-ABC7-BF92260ABA33}"/>
              </a:ext>
            </a:extLst>
          </p:cNvPr>
          <p:cNvSpPr txBox="1"/>
          <p:nvPr/>
        </p:nvSpPr>
        <p:spPr>
          <a:xfrm>
            <a:off x="566928" y="312868"/>
            <a:ext cx="11323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Training data was different, but the challenge 2 may have resulted in something like this. How would you describe this rule?</a:t>
            </a:r>
          </a:p>
        </p:txBody>
      </p:sp>
    </p:spTree>
    <p:extLst>
      <p:ext uri="{BB962C8B-B14F-4D97-AF65-F5344CB8AC3E}">
        <p14:creationId xmlns:p14="http://schemas.microsoft.com/office/powerpoint/2010/main" val="1512753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097E90-07FD-9C45-8776-B2B927F294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00"/>
          <a:stretch/>
        </p:blipFill>
        <p:spPr>
          <a:xfrm>
            <a:off x="52917" y="438912"/>
            <a:ext cx="12139083" cy="57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1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DF039-80C9-5843-A33D-26D94AE5F4D5}"/>
              </a:ext>
            </a:extLst>
          </p:cNvPr>
          <p:cNvSpPr txBox="1"/>
          <p:nvPr/>
        </p:nvSpPr>
        <p:spPr>
          <a:xfrm>
            <a:off x="-91441" y="30157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Lightning Programming Challenge 3! </a:t>
            </a:r>
          </a:p>
        </p:txBody>
      </p:sp>
    </p:spTree>
    <p:extLst>
      <p:ext uri="{BB962C8B-B14F-4D97-AF65-F5344CB8AC3E}">
        <p14:creationId xmlns:p14="http://schemas.microsoft.com/office/powerpoint/2010/main" val="306463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2E219B-4F71-C34F-B3F8-646360AAFDA1}"/>
              </a:ext>
            </a:extLst>
          </p:cNvPr>
          <p:cNvSpPr txBox="1"/>
          <p:nvPr/>
        </p:nvSpPr>
        <p:spPr>
          <a:xfrm>
            <a:off x="0" y="287318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212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427AE-036D-4E45-929D-9438A28982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849" y="667511"/>
            <a:ext cx="3769617" cy="5166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52FE57-0491-A048-8958-8D2E86164237}"/>
              </a:ext>
            </a:extLst>
          </p:cNvPr>
          <p:cNvSpPr txBox="1"/>
          <p:nvPr/>
        </p:nvSpPr>
        <p:spPr>
          <a:xfrm>
            <a:off x="6025896" y="2558193"/>
            <a:ext cx="535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Training data was different, but the challenge 3 may have resulted in something like this. </a:t>
            </a:r>
          </a:p>
        </p:txBody>
      </p:sp>
    </p:spTree>
    <p:extLst>
      <p:ext uri="{BB962C8B-B14F-4D97-AF65-F5344CB8AC3E}">
        <p14:creationId xmlns:p14="http://schemas.microsoft.com/office/powerpoint/2010/main" val="958058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097E90-07FD-9C45-8776-B2B927F294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17" y="0"/>
            <a:ext cx="12139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4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DF039-80C9-5843-A33D-26D94AE5F4D5}"/>
              </a:ext>
            </a:extLst>
          </p:cNvPr>
          <p:cNvSpPr txBox="1"/>
          <p:nvPr/>
        </p:nvSpPr>
        <p:spPr>
          <a:xfrm>
            <a:off x="-91441" y="30157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Lightning Programming Challenge 4! </a:t>
            </a:r>
          </a:p>
        </p:txBody>
      </p:sp>
    </p:spTree>
    <p:extLst>
      <p:ext uri="{BB962C8B-B14F-4D97-AF65-F5344CB8AC3E}">
        <p14:creationId xmlns:p14="http://schemas.microsoft.com/office/powerpoint/2010/main" val="220725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2E219B-4F71-C34F-B3F8-646360AAFDA1}"/>
              </a:ext>
            </a:extLst>
          </p:cNvPr>
          <p:cNvSpPr txBox="1"/>
          <p:nvPr/>
        </p:nvSpPr>
        <p:spPr>
          <a:xfrm>
            <a:off x="0" y="287318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285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789BB-6572-6D42-B0EB-530AFD0292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25"/>
            <a:ext cx="12192000" cy="683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650DA-C634-FA40-8D0C-875C87DEC796}"/>
              </a:ext>
            </a:extLst>
          </p:cNvPr>
          <p:cNvSpPr txBox="1"/>
          <p:nvPr/>
        </p:nvSpPr>
        <p:spPr>
          <a:xfrm>
            <a:off x="224118" y="4840942"/>
            <a:ext cx="4688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Let’s move back to our real data, and see if this “simple rule” idea works. </a:t>
            </a:r>
          </a:p>
        </p:txBody>
      </p:sp>
    </p:spTree>
    <p:extLst>
      <p:ext uri="{BB962C8B-B14F-4D97-AF65-F5344CB8AC3E}">
        <p14:creationId xmlns:p14="http://schemas.microsoft.com/office/powerpoint/2010/main" val="69511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3F57B-6225-144C-B261-6819C45EF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573"/>
          <a:stretch/>
        </p:blipFill>
        <p:spPr>
          <a:xfrm>
            <a:off x="0" y="892298"/>
            <a:ext cx="12192000" cy="3850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530FA5-16FE-634E-8AAF-7197174E3D03}"/>
              </a:ext>
            </a:extLst>
          </p:cNvPr>
          <p:cNvSpPr txBox="1"/>
          <p:nvPr/>
        </p:nvSpPr>
        <p:spPr>
          <a:xfrm>
            <a:off x="170329" y="5280212"/>
            <a:ext cx="8328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Let’s think about our approaches to learning thus far in terms of  what we learned last time.</a:t>
            </a:r>
          </a:p>
        </p:txBody>
      </p:sp>
    </p:spTree>
    <p:extLst>
      <p:ext uri="{BB962C8B-B14F-4D97-AF65-F5344CB8AC3E}">
        <p14:creationId xmlns:p14="http://schemas.microsoft.com/office/powerpoint/2010/main" val="294248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9AA53-867D-9544-B9F6-E93C123373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02"/>
            <a:ext cx="12192000" cy="68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6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13AEA-0605-CE43-89EB-A1E28E1AE4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3"/>
            <a:ext cx="12192000" cy="68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3F57B-6225-144C-B261-6819C45E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573"/>
          <a:stretch/>
        </p:blipFill>
        <p:spPr>
          <a:xfrm>
            <a:off x="0" y="892298"/>
            <a:ext cx="12192000" cy="3850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530FA5-16FE-634E-8AAF-7197174E3D03}"/>
              </a:ext>
            </a:extLst>
          </p:cNvPr>
          <p:cNvSpPr txBox="1"/>
          <p:nvPr/>
        </p:nvSpPr>
        <p:spPr>
          <a:xfrm>
            <a:off x="170329" y="5280212"/>
            <a:ext cx="8328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Now, notice that our baseline approach </a:t>
            </a:r>
            <a:r>
              <a:rPr lang="en-US" sz="3200" b="1" i="1" dirty="0"/>
              <a:t>does</a:t>
            </a:r>
            <a:r>
              <a:rPr lang="en-US" sz="3200" b="1" dirty="0"/>
              <a:t> generalize well. </a:t>
            </a:r>
          </a:p>
        </p:txBody>
      </p:sp>
    </p:spTree>
    <p:extLst>
      <p:ext uri="{BB962C8B-B14F-4D97-AF65-F5344CB8AC3E}">
        <p14:creationId xmlns:p14="http://schemas.microsoft.com/office/powerpoint/2010/main" val="202457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008FA-4DF4-BB47-A015-0DD5C2F116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68"/>
            <a:ext cx="12192000" cy="6843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80C3C-5866-1D45-AC26-D943144C5C14}"/>
              </a:ext>
            </a:extLst>
          </p:cNvPr>
          <p:cNvSpPr txBox="1"/>
          <p:nvPr/>
        </p:nvSpPr>
        <p:spPr>
          <a:xfrm>
            <a:off x="170329" y="5280212"/>
            <a:ext cx="10739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One way to think about our baseline and memorization approaches is as 2 ends of a spectrum. </a:t>
            </a:r>
          </a:p>
        </p:txBody>
      </p:sp>
    </p:spTree>
    <p:extLst>
      <p:ext uri="{BB962C8B-B14F-4D97-AF65-F5344CB8AC3E}">
        <p14:creationId xmlns:p14="http://schemas.microsoft.com/office/powerpoint/2010/main" val="212571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0A883-7065-1145-8E1F-DC18A26BF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77"/>
            <a:ext cx="12192000" cy="68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8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359</Words>
  <Application>Microsoft Macintosh PowerPoint</Application>
  <PresentationFormat>Widescreen</PresentationFormat>
  <Paragraphs>38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Welch</dc:creator>
  <cp:lastModifiedBy>Stephen Welch</cp:lastModifiedBy>
  <cp:revision>42</cp:revision>
  <dcterms:created xsi:type="dcterms:W3CDTF">2018-07-10T22:35:19Z</dcterms:created>
  <dcterms:modified xsi:type="dcterms:W3CDTF">2018-07-10T23:56:08Z</dcterms:modified>
</cp:coreProperties>
</file>